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0397-E051-4076-F960-BE67D4B82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BA51D-0FAC-B5A8-0A7C-E3DE76C7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FBDF7-1781-3A72-4174-FC436CD2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1DC62-4402-8C10-8F36-EFC50088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677C7-852F-8FB5-568F-96FAF467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AD6B-FE31-E54C-AF0A-9703FC24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E205A-A073-C880-C1B8-29BEC3591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09307-9F5D-2804-4D47-3CD3E4D0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765F-3F07-92CB-20CB-6DC82EA8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D6F9-368D-5688-68AB-077FB531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B71672-52E8-AF56-9C52-6C1A41BB0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A4809-4076-6166-7D80-1C2FF5D02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DB8D3-356D-D525-5672-4DB03397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7ED73-703B-9E35-B871-33B6EFB7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21067-676B-5D00-6DCE-EF9E8968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A24A-6DC1-EDE9-D7D6-C5D14A17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5E58-AFE5-707A-4F60-390009EDA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1F7C7-CBC2-C33C-1F42-940BFC9B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3E4A8-9A66-AF0B-0EDE-22B636C4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347CD-7E91-0C9A-369C-24C66DC3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8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548B-DD1E-499F-6EB8-9C616D0F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4EFEA-C49D-591D-EC97-60B38A911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1984E-9070-3D4F-B120-BCFD51D0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E660-AE06-1B5D-BBE3-CB1E8D0C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52D0A-7750-B5C0-2EB3-F2BC4E2D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9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C0EB-D31D-EB03-A9D0-42FCEA5E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8D3AC-CA89-91EE-3001-0451398C8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9EC90-4825-24B6-4502-8BC494098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36AE0-0FAF-E289-4470-57ED8762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186CE-0A97-2618-FFF5-A9565BB5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B96C9-0C5A-D7D4-FFC9-8D1BD191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4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C55B-E54A-23D8-8DE5-4198C032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EE6CB-1507-B169-9EA5-057C3A837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1734C-C1BD-3861-14DB-CFBEC417C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4812E-64F8-24FC-FFA4-5B377F208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2D4E1-5A3A-C017-0B83-75F93D0D7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B762F-4823-48A6-597E-399C0D89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58461-DDFC-4B12-E329-3AB38CB0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3B1B5-B153-9F92-E88E-EB59B744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3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55B8-F08A-0D1A-AFD4-C19EF24F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22611-9EC5-8208-67C7-4C7BECB6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E7585-ECFB-C295-4B96-F984DFCB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33DE8-C749-CB68-ADBB-CF42E5D2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42FFA-7645-1242-2F7D-5AB41472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9CF1B-5F63-72BB-EF48-FDEDE0C4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D338-34C3-E478-834F-1AD99050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9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0FA86-2EAC-7EE9-87EF-589818D1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DD739-78B3-5F8B-B65C-156D19F9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B2A6-2D9D-B85B-C8E5-B4B83889C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2DCF2-173B-1B16-D409-FAACA085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499C1-A0C9-66F7-4BA0-40BAE3E1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8D59D-1A55-81D6-41B1-D008E8B4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1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209D-FAD2-08CD-673C-28E954AF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FF0-5B03-8632-1D69-0FD89E009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402F7-2E1E-FCC1-7FE8-A0AF755A6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87751-341B-DDB6-1E18-112AD343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4161-9BC8-7376-90CB-5CD5C71C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9CD6B-0349-A615-FC66-895A8FAE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5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FF1254-CFF2-0171-4447-DC626183F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29C80-6CCB-346D-FB4D-A55DA65FE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CFBD-C0B9-0E38-E734-2045FAD7B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1FA0-5D36-4F8D-9699-B4788A64C05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A4FD-8A39-3B9D-99C0-6491A8CEF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90BA7-1D8D-8CCE-44D7-C4000377F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1FB-D4F4-4BB8-887E-4A5E2663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46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1DE73C-ABD8-DA8E-3155-2A178C2ED361}"/>
              </a:ext>
            </a:extLst>
          </p:cNvPr>
          <p:cNvSpPr/>
          <p:nvPr/>
        </p:nvSpPr>
        <p:spPr>
          <a:xfrm>
            <a:off x="1430643" y="2774549"/>
            <a:ext cx="2574525" cy="13116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BUSINESS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6C5D9C-2FAA-D2D4-4E77-EBF599E0B488}"/>
              </a:ext>
            </a:extLst>
          </p:cNvPr>
          <p:cNvSpPr/>
          <p:nvPr/>
        </p:nvSpPr>
        <p:spPr>
          <a:xfrm>
            <a:off x="8094261" y="2773162"/>
            <a:ext cx="2574525" cy="13116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VOCATIONAL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79C8948-D636-CAFB-B515-210928B3CE2B}"/>
              </a:ext>
            </a:extLst>
          </p:cNvPr>
          <p:cNvSpPr/>
          <p:nvPr/>
        </p:nvSpPr>
        <p:spPr>
          <a:xfrm>
            <a:off x="7139382" y="1159396"/>
            <a:ext cx="1970843" cy="958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Jason </a:t>
            </a:r>
          </a:p>
          <a:p>
            <a:r>
              <a:rPr lang="en-GB" b="1" dirty="0">
                <a:solidFill>
                  <a:schemeClr val="tx1"/>
                </a:solidFill>
              </a:rPr>
              <a:t>Garratt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E7BF364-AE5F-26BC-F79C-F9DBBBEE537B}"/>
              </a:ext>
            </a:extLst>
          </p:cNvPr>
          <p:cNvSpPr/>
          <p:nvPr/>
        </p:nvSpPr>
        <p:spPr>
          <a:xfrm>
            <a:off x="9570131" y="1159396"/>
            <a:ext cx="1970843" cy="958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Marc </a:t>
            </a:r>
          </a:p>
          <a:p>
            <a:r>
              <a:rPr lang="en-GB" b="1" dirty="0">
                <a:solidFill>
                  <a:schemeClr val="tx1"/>
                </a:solidFill>
              </a:rPr>
              <a:t>Waters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A4BAC51-86FC-0612-76C7-F0691456E205}"/>
              </a:ext>
            </a:extLst>
          </p:cNvPr>
          <p:cNvSpPr/>
          <p:nvPr/>
        </p:nvSpPr>
        <p:spPr>
          <a:xfrm>
            <a:off x="1732483" y="1159396"/>
            <a:ext cx="1970843" cy="958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Clare </a:t>
            </a:r>
          </a:p>
          <a:p>
            <a:r>
              <a:rPr lang="en-GB" b="1" dirty="0" err="1">
                <a:solidFill>
                  <a:schemeClr val="tx1"/>
                </a:solidFill>
              </a:rPr>
              <a:t>Dulson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E9906E-596B-04ED-9C04-B90D78D5525B}"/>
              </a:ext>
            </a:extLst>
          </p:cNvPr>
          <p:cNvSpPr/>
          <p:nvPr/>
        </p:nvSpPr>
        <p:spPr>
          <a:xfrm>
            <a:off x="1732483" y="4576994"/>
            <a:ext cx="1970843" cy="958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Tracy </a:t>
            </a:r>
          </a:p>
          <a:p>
            <a:r>
              <a:rPr lang="en-GB" b="1" dirty="0">
                <a:solidFill>
                  <a:schemeClr val="tx1"/>
                </a:solidFill>
              </a:rPr>
              <a:t>Alcock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E5C20B9-2A89-B85E-E1AB-C310C89D47FE}"/>
              </a:ext>
            </a:extLst>
          </p:cNvPr>
          <p:cNvSpPr/>
          <p:nvPr/>
        </p:nvSpPr>
        <p:spPr>
          <a:xfrm>
            <a:off x="8396101" y="4560441"/>
            <a:ext cx="1970843" cy="958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Emily</a:t>
            </a:r>
          </a:p>
          <a:p>
            <a:r>
              <a:rPr lang="en-GB" b="1" dirty="0">
                <a:solidFill>
                  <a:schemeClr val="tx1"/>
                </a:solidFill>
              </a:rPr>
              <a:t>Booker</a:t>
            </a:r>
          </a:p>
        </p:txBody>
      </p:sp>
      <p:pic>
        <p:nvPicPr>
          <p:cNvPr id="12" name="Picture 11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16D36AA3-26F5-E833-BC90-A5BB41ACD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33" y="1292728"/>
            <a:ext cx="609057" cy="703880"/>
          </a:xfrm>
          <a:prstGeom prst="rect">
            <a:avLst/>
          </a:prstGeom>
        </p:spPr>
      </p:pic>
      <p:pic>
        <p:nvPicPr>
          <p:cNvPr id="14" name="Picture 13" descr="A person with a beard&#10;&#10;Description automatically generated with low confidence">
            <a:extLst>
              <a:ext uri="{FF2B5EF4-FFF2-40B4-BE49-F238E27FC236}">
                <a16:creationId xmlns:a16="http://schemas.microsoft.com/office/drawing/2014/main" id="{227D8CEC-ADD9-E0CD-42E3-29CDD5963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704" y="1258540"/>
            <a:ext cx="608400" cy="760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2B0720F-82D3-69B2-65D9-D2442B938025}"/>
              </a:ext>
            </a:extLst>
          </p:cNvPr>
          <p:cNvSpPr/>
          <p:nvPr/>
        </p:nvSpPr>
        <p:spPr>
          <a:xfrm>
            <a:off x="10668786" y="1285990"/>
            <a:ext cx="608400" cy="705600"/>
          </a:xfrm>
          <a:prstGeom prst="rect">
            <a:avLst/>
          </a:prstGeom>
          <a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C5FD84-1002-C389-C705-CB4BAA35B47B}"/>
              </a:ext>
            </a:extLst>
          </p:cNvPr>
          <p:cNvSpPr/>
          <p:nvPr/>
        </p:nvSpPr>
        <p:spPr>
          <a:xfrm>
            <a:off x="9570131" y="4687447"/>
            <a:ext cx="608400" cy="70560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8D86CB-BFA3-64FB-5CDA-46E496FCB201}"/>
              </a:ext>
            </a:extLst>
          </p:cNvPr>
          <p:cNvSpPr/>
          <p:nvPr/>
        </p:nvSpPr>
        <p:spPr>
          <a:xfrm>
            <a:off x="2884633" y="4695487"/>
            <a:ext cx="608400" cy="70560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1" name="Picture 20" descr="A picture containing text, vector graphics, clipart, sign&#10;&#10;Description automatically generated">
            <a:extLst>
              <a:ext uri="{FF2B5EF4-FFF2-40B4-BE49-F238E27FC236}">
                <a16:creationId xmlns:a16="http://schemas.microsoft.com/office/drawing/2014/main" id="{4EA995CF-CE6B-6650-010B-145DA8970F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486" y="2487412"/>
            <a:ext cx="2640457" cy="2462092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81E5CC-1810-13C5-12AD-670FD90561C9}"/>
              </a:ext>
            </a:extLst>
          </p:cNvPr>
          <p:cNvCxnSpPr>
            <a:stCxn id="8" idx="2"/>
            <a:endCxn id="4" idx="0"/>
          </p:cNvCxnSpPr>
          <p:nvPr/>
        </p:nvCxnSpPr>
        <p:spPr>
          <a:xfrm>
            <a:off x="2717905" y="2118184"/>
            <a:ext cx="1" cy="6563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96072D3-352A-DB83-77FC-5D358DF279A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381522" y="4097309"/>
            <a:ext cx="1" cy="46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5DF6F74-91A9-F8B5-5D8F-962C0B8DF01F}"/>
              </a:ext>
            </a:extLst>
          </p:cNvPr>
          <p:cNvCxnSpPr/>
          <p:nvPr/>
        </p:nvCxnSpPr>
        <p:spPr>
          <a:xfrm>
            <a:off x="10080237" y="2127010"/>
            <a:ext cx="1" cy="6563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A5EC2C-8518-79F6-4FC1-DD8CEE8B7168}"/>
              </a:ext>
            </a:extLst>
          </p:cNvPr>
          <p:cNvCxnSpPr/>
          <p:nvPr/>
        </p:nvCxnSpPr>
        <p:spPr>
          <a:xfrm>
            <a:off x="8571709" y="2104326"/>
            <a:ext cx="1" cy="6563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D84C5D-9B93-71D1-A5C9-34A3C21F9D09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717903" y="4097309"/>
            <a:ext cx="2" cy="4796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911CBEB-5A7A-6E8F-9FB8-60C01C82BE5F}"/>
              </a:ext>
            </a:extLst>
          </p:cNvPr>
          <p:cNvCxnSpPr/>
          <p:nvPr/>
        </p:nvCxnSpPr>
        <p:spPr>
          <a:xfrm flipH="1">
            <a:off x="4114800" y="3533775"/>
            <a:ext cx="61468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F702453-C5CA-282D-F658-FA9A71630A26}"/>
              </a:ext>
            </a:extLst>
          </p:cNvPr>
          <p:cNvCxnSpPr>
            <a:cxnSpLocks/>
          </p:cNvCxnSpPr>
          <p:nvPr/>
        </p:nvCxnSpPr>
        <p:spPr>
          <a:xfrm rot="10800000" flipH="1">
            <a:off x="7369943" y="3533775"/>
            <a:ext cx="61468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5009E04-67AC-A235-F1DE-BE823FF7B3D9}"/>
              </a:ext>
            </a:extLst>
          </p:cNvPr>
          <p:cNvSpPr txBox="1"/>
          <p:nvPr/>
        </p:nvSpPr>
        <p:spPr>
          <a:xfrm>
            <a:off x="3971413" y="497676"/>
            <a:ext cx="2870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900" b="1" dirty="0"/>
              <a:t>Organisation Chart</a:t>
            </a:r>
          </a:p>
        </p:txBody>
      </p:sp>
    </p:spTree>
    <p:extLst>
      <p:ext uri="{BB962C8B-B14F-4D97-AF65-F5344CB8AC3E}">
        <p14:creationId xmlns:p14="http://schemas.microsoft.com/office/powerpoint/2010/main" val="74226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clare.dulson</dc:creator>
  <cp:lastModifiedBy>clare.dulson</cp:lastModifiedBy>
  <cp:revision>1</cp:revision>
  <cp:lastPrinted>2022-07-07T12:23:12Z</cp:lastPrinted>
  <dcterms:created xsi:type="dcterms:W3CDTF">2022-07-07T11:27:33Z</dcterms:created>
  <dcterms:modified xsi:type="dcterms:W3CDTF">2022-07-07T12:23:32Z</dcterms:modified>
</cp:coreProperties>
</file>